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7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AE541334-5B3A-4641-9040-C2598C0F51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2"/>
            <a:ext cx="1851120" cy="5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0772064-552C-4B6E-9C73-2BBCD72FE6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2"/>
            <a:ext cx="1851120" cy="5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39E4669A-C5AD-4B6D-AB05-700DB5B81F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2"/>
            <a:ext cx="1851120" cy="5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478E6-22D6-6347-B86A-AA6F70162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26D661-F1F7-324B-B538-E776A94EB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1090E5-1B09-5340-AF28-2C8E708328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04B4C62-33FF-5145-8DFC-E3F1559B2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222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E5E07-12BE-D04A-AFA7-FB763E2DCA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1973A0-9648-0348-9315-7B1C8A5BD3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2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2020-09-09T11:03:56Z</dcterms:modified>
</cp:coreProperties>
</file>